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9" r:id="rId5"/>
    <p:sldId id="263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333592"/>
            <a:ext cx="9144000" cy="1046537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474259"/>
            <a:ext cx="9144000" cy="2783541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 smtClean="0"/>
              <a:t>Asıl alt başlık stilini düzenlemek için tıklayın</a:t>
            </a:r>
            <a:endParaRPr lang="tr-TR" dirty="0"/>
          </a:p>
        </p:txBody>
      </p:sp>
      <p:grpSp>
        <p:nvGrpSpPr>
          <p:cNvPr id="7" name="Grup 6"/>
          <p:cNvGrpSpPr/>
          <p:nvPr userDrawn="1"/>
        </p:nvGrpSpPr>
        <p:grpSpPr>
          <a:xfrm>
            <a:off x="0" y="-13855"/>
            <a:ext cx="12192000" cy="617220"/>
            <a:chOff x="0" y="-13855"/>
            <a:chExt cx="12192000" cy="617220"/>
          </a:xfrm>
        </p:grpSpPr>
        <p:pic>
          <p:nvPicPr>
            <p:cNvPr id="8" name="Resim 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3855"/>
              <a:ext cx="12192000" cy="617220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1056" y="7833"/>
              <a:ext cx="609600" cy="5955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91273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82752"/>
            <a:ext cx="10515600" cy="907936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grpSp>
        <p:nvGrpSpPr>
          <p:cNvPr id="7" name="Grup 6"/>
          <p:cNvGrpSpPr/>
          <p:nvPr userDrawn="1"/>
        </p:nvGrpSpPr>
        <p:grpSpPr>
          <a:xfrm>
            <a:off x="0" y="-13855"/>
            <a:ext cx="12192000" cy="617220"/>
            <a:chOff x="0" y="-13855"/>
            <a:chExt cx="12192000" cy="617220"/>
          </a:xfrm>
        </p:grpSpPr>
        <p:pic>
          <p:nvPicPr>
            <p:cNvPr id="8" name="Resim 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3855"/>
              <a:ext cx="12192000" cy="617220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1056" y="7833"/>
              <a:ext cx="609600" cy="5955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984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9C41-6C5D-433B-AD6A-49C009CA12FB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7CFCB-62F4-4FF8-9D81-7842ED0FF3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770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782752"/>
            <a:ext cx="10515600" cy="907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9C41-6C5D-433B-AD6A-49C009CA12FB}" type="datetimeFigureOut">
              <a:rPr lang="tr-TR" smtClean="0"/>
              <a:t>23.09.2025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7CFCB-62F4-4FF8-9D81-7842ED0FF3C0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0" y="-13855"/>
            <a:ext cx="12192000" cy="617220"/>
            <a:chOff x="0" y="-13855"/>
            <a:chExt cx="12192000" cy="617220"/>
          </a:xfrm>
        </p:grpSpPr>
        <p:pic>
          <p:nvPicPr>
            <p:cNvPr id="8" name="Resim 7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3855"/>
              <a:ext cx="12192000" cy="617220"/>
            </a:xfrm>
            <a:prstGeom prst="rect">
              <a:avLst/>
            </a:prstGeom>
          </p:spPr>
        </p:pic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1056" y="7833"/>
              <a:ext cx="609600" cy="59553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2591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0"/>
            <a:ext cx="12192000" cy="69808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4" name="Grup 13"/>
          <p:cNvGrpSpPr/>
          <p:nvPr/>
        </p:nvGrpSpPr>
        <p:grpSpPr>
          <a:xfrm>
            <a:off x="2806807" y="747422"/>
            <a:ext cx="7649157" cy="4723074"/>
            <a:chOff x="0" y="-29928"/>
            <a:chExt cx="12192000" cy="6980830"/>
          </a:xfrm>
        </p:grpSpPr>
        <p:sp>
          <p:nvSpPr>
            <p:cNvPr id="15" name="Dikdörtgen 14"/>
            <p:cNvSpPr/>
            <p:nvPr/>
          </p:nvSpPr>
          <p:spPr>
            <a:xfrm>
              <a:off x="0" y="-29928"/>
              <a:ext cx="12192000" cy="69808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16" name="Resim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00882" y="1348499"/>
              <a:ext cx="7056103" cy="2909497"/>
            </a:xfrm>
            <a:prstGeom prst="rect">
              <a:avLst/>
            </a:prstGeom>
          </p:spPr>
        </p:pic>
      </p:grpSp>
      <p:pic>
        <p:nvPicPr>
          <p:cNvPr id="13" name="Resim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980" y="3009567"/>
            <a:ext cx="6170215" cy="462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94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33183" y="1446663"/>
            <a:ext cx="9144000" cy="726744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DERS ADI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633183" y="3220872"/>
            <a:ext cx="9144000" cy="2282588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tr-TR" sz="3200" dirty="0" smtClean="0"/>
              <a:t>DERS HAFTASI </a:t>
            </a:r>
          </a:p>
          <a:p>
            <a:pPr algn="ctr"/>
            <a:r>
              <a:rPr lang="tr-TR" sz="3200" dirty="0" smtClean="0"/>
              <a:t>Dersin Konusu</a:t>
            </a:r>
          </a:p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r>
              <a:rPr lang="tr-TR" dirty="0" smtClean="0"/>
              <a:t>Dersin Öğretim Elemanı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32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 Başlığı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İçerik (</a:t>
            </a:r>
            <a:r>
              <a:rPr lang="tr-TR" dirty="0" err="1" smtClean="0"/>
              <a:t>min</a:t>
            </a:r>
            <a:r>
              <a:rPr lang="tr-TR" dirty="0" smtClean="0"/>
              <a:t> 28 punto)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429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610736"/>
          </a:xfrm>
        </p:spPr>
        <p:txBody>
          <a:bodyPr>
            <a:normAutofit/>
          </a:bodyPr>
          <a:lstStyle/>
          <a:p>
            <a:r>
              <a:rPr lang="tr-TR" dirty="0" smtClean="0"/>
              <a:t>Konu Başlığı </a:t>
            </a:r>
            <a:endParaRPr lang="tr-TR" dirty="0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İçerik (min. 24punto)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2117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 5"/>
          <p:cNvGrpSpPr/>
          <p:nvPr/>
        </p:nvGrpSpPr>
        <p:grpSpPr>
          <a:xfrm>
            <a:off x="0" y="0"/>
            <a:ext cx="12192000" cy="6980830"/>
            <a:chOff x="0" y="-122830"/>
            <a:chExt cx="12192000" cy="6980830"/>
          </a:xfrm>
        </p:grpSpPr>
        <p:sp>
          <p:nvSpPr>
            <p:cNvPr id="5" name="Dikdörtgen 4"/>
            <p:cNvSpPr/>
            <p:nvPr/>
          </p:nvSpPr>
          <p:spPr>
            <a:xfrm>
              <a:off x="0" y="-122830"/>
              <a:ext cx="12192000" cy="69808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4" name="Resi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7948" y="1826275"/>
              <a:ext cx="7056103" cy="29094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6945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25</Words>
  <Application>Microsoft Office PowerPoint</Application>
  <PresentationFormat>Geniş ekran</PresentationFormat>
  <Paragraphs>10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Teması</vt:lpstr>
      <vt:lpstr>PowerPoint Sunusu</vt:lpstr>
      <vt:lpstr>DERS ADI</vt:lpstr>
      <vt:lpstr>Konu Başlığı</vt:lpstr>
      <vt:lpstr>Konu Başlığı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ADI  DERS HAFTASI</dc:title>
  <dc:creator>Rahşan Pektaş</dc:creator>
  <cp:lastModifiedBy>Gizem Acar</cp:lastModifiedBy>
  <cp:revision>4</cp:revision>
  <dcterms:created xsi:type="dcterms:W3CDTF">2022-03-28T09:41:25Z</dcterms:created>
  <dcterms:modified xsi:type="dcterms:W3CDTF">2025-09-23T09:28:46Z</dcterms:modified>
</cp:coreProperties>
</file>